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4"/>
  </p:sldMasterIdLst>
  <p:notesMasterIdLst>
    <p:notesMasterId r:id="rId16"/>
  </p:notesMasterIdLst>
  <p:sldIdLst>
    <p:sldId id="311" r:id="rId5"/>
    <p:sldId id="302" r:id="rId6"/>
    <p:sldId id="348" r:id="rId7"/>
    <p:sldId id="299" r:id="rId8"/>
    <p:sldId id="316" r:id="rId9"/>
    <p:sldId id="317" r:id="rId10"/>
    <p:sldId id="362" r:id="rId11"/>
    <p:sldId id="262" r:id="rId12"/>
    <p:sldId id="364" r:id="rId13"/>
    <p:sldId id="338" r:id="rId14"/>
    <p:sldId id="32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E9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6CFBA0-4DCF-41E3-9C79-67F87AC87DB7}" v="84" dt="2023-03-21T20:18:38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tto, Tracy     (ASD-W)" userId="ba614077-d2f7-4d98-a255-3c012c27ca6b" providerId="ADAL" clId="{A86CFBA0-4DCF-41E3-9C79-67F87AC87DB7}"/>
    <pc:docChg chg="undo custSel addSld delSld modSld sldOrd">
      <pc:chgData name="Gatto, Tracy     (ASD-W)" userId="ba614077-d2f7-4d98-a255-3c012c27ca6b" providerId="ADAL" clId="{A86CFBA0-4DCF-41E3-9C79-67F87AC87DB7}" dt="2023-03-21T22:26:47.822" v="1061" actId="20577"/>
      <pc:docMkLst>
        <pc:docMk/>
      </pc:docMkLst>
      <pc:sldChg chg="addSp delSp modSp mod delDesignElem">
        <pc:chgData name="Gatto, Tracy     (ASD-W)" userId="ba614077-d2f7-4d98-a255-3c012c27ca6b" providerId="ADAL" clId="{A86CFBA0-4DCF-41E3-9C79-67F87AC87DB7}" dt="2023-03-21T20:20:28.007" v="826" actId="1076"/>
        <pc:sldMkLst>
          <pc:docMk/>
          <pc:sldMk cId="1658464395" sldId="262"/>
        </pc:sldMkLst>
        <pc:spChg chg="add del">
          <ac:chgData name="Gatto, Tracy     (ASD-W)" userId="ba614077-d2f7-4d98-a255-3c012c27ca6b" providerId="ADAL" clId="{A86CFBA0-4DCF-41E3-9C79-67F87AC87DB7}" dt="2023-03-21T20:17:31.962" v="648" actId="21"/>
          <ac:spMkLst>
            <pc:docMk/>
            <pc:sldMk cId="1658464395" sldId="262"/>
            <ac:spMk id="2" creationId="{B060702E-8E32-6B12-5E2B-2408E61B5069}"/>
          </ac:spMkLst>
        </pc:spChg>
        <pc:spChg chg="add">
          <ac:chgData name="Gatto, Tracy     (ASD-W)" userId="ba614077-d2f7-4d98-a255-3c012c27ca6b" providerId="ADAL" clId="{A86CFBA0-4DCF-41E3-9C79-67F87AC87DB7}" dt="2023-03-21T20:17:45.765" v="649" actId="11529"/>
          <ac:spMkLst>
            <pc:docMk/>
            <pc:sldMk cId="1658464395" sldId="262"/>
            <ac:spMk id="3" creationId="{1CE0FB9A-C334-98A6-E6CB-8ECA29ACC7F7}"/>
          </ac:spMkLst>
        </pc:spChg>
        <pc:spChg chg="add mod">
          <ac:chgData name="Gatto, Tracy     (ASD-W)" userId="ba614077-d2f7-4d98-a255-3c012c27ca6b" providerId="ADAL" clId="{A86CFBA0-4DCF-41E3-9C79-67F87AC87DB7}" dt="2023-03-21T20:20:28.007" v="826" actId="1076"/>
          <ac:spMkLst>
            <pc:docMk/>
            <pc:sldMk cId="1658464395" sldId="262"/>
            <ac:spMk id="4" creationId="{F3373EF5-7759-271D-1ED0-022248ADD119}"/>
          </ac:spMkLst>
        </pc:spChg>
        <pc:spChg chg="mod">
          <ac:chgData name="Gatto, Tracy     (ASD-W)" userId="ba614077-d2f7-4d98-a255-3c012c27ca6b" providerId="ADAL" clId="{A86CFBA0-4DCF-41E3-9C79-67F87AC87DB7}" dt="2023-03-21T20:20:12.042" v="823" actId="20577"/>
          <ac:spMkLst>
            <pc:docMk/>
            <pc:sldMk cId="1658464395" sldId="262"/>
            <ac:spMk id="9219" creationId="{00000000-0000-0000-0000-000000000000}"/>
          </ac:spMkLst>
        </pc:spChg>
      </pc:sldChg>
      <pc:sldChg chg="del">
        <pc:chgData name="Gatto, Tracy     (ASD-W)" userId="ba614077-d2f7-4d98-a255-3c012c27ca6b" providerId="ADAL" clId="{A86CFBA0-4DCF-41E3-9C79-67F87AC87DB7}" dt="2023-03-21T19:40:54.403" v="1" actId="47"/>
        <pc:sldMkLst>
          <pc:docMk/>
          <pc:sldMk cId="0" sldId="289"/>
        </pc:sldMkLst>
      </pc:sldChg>
      <pc:sldChg chg="del">
        <pc:chgData name="Gatto, Tracy     (ASD-W)" userId="ba614077-d2f7-4d98-a255-3c012c27ca6b" providerId="ADAL" clId="{A86CFBA0-4DCF-41E3-9C79-67F87AC87DB7}" dt="2023-03-21T19:40:52.975" v="0" actId="47"/>
        <pc:sldMkLst>
          <pc:docMk/>
          <pc:sldMk cId="0" sldId="290"/>
        </pc:sldMkLst>
      </pc:sldChg>
      <pc:sldChg chg="add del">
        <pc:chgData name="Gatto, Tracy     (ASD-W)" userId="ba614077-d2f7-4d98-a255-3c012c27ca6b" providerId="ADAL" clId="{A86CFBA0-4DCF-41E3-9C79-67F87AC87DB7}" dt="2023-03-21T20:22:42.123" v="829" actId="47"/>
        <pc:sldMkLst>
          <pc:docMk/>
          <pc:sldMk cId="0" sldId="292"/>
        </pc:sldMkLst>
      </pc:sldChg>
      <pc:sldChg chg="del">
        <pc:chgData name="Gatto, Tracy     (ASD-W)" userId="ba614077-d2f7-4d98-a255-3c012c27ca6b" providerId="ADAL" clId="{A86CFBA0-4DCF-41E3-9C79-67F87AC87DB7}" dt="2023-03-21T19:41:42.911" v="7" actId="47"/>
        <pc:sldMkLst>
          <pc:docMk/>
          <pc:sldMk cId="0" sldId="293"/>
        </pc:sldMkLst>
      </pc:sldChg>
      <pc:sldChg chg="modSp mod">
        <pc:chgData name="Gatto, Tracy     (ASD-W)" userId="ba614077-d2f7-4d98-a255-3c012c27ca6b" providerId="ADAL" clId="{A86CFBA0-4DCF-41E3-9C79-67F87AC87DB7}" dt="2023-03-21T19:58:38.784" v="110" actId="20577"/>
        <pc:sldMkLst>
          <pc:docMk/>
          <pc:sldMk cId="0" sldId="302"/>
        </pc:sldMkLst>
        <pc:spChg chg="mod">
          <ac:chgData name="Gatto, Tracy     (ASD-W)" userId="ba614077-d2f7-4d98-a255-3c012c27ca6b" providerId="ADAL" clId="{A86CFBA0-4DCF-41E3-9C79-67F87AC87DB7}" dt="2023-03-21T19:58:38.784" v="110" actId="20577"/>
          <ac:spMkLst>
            <pc:docMk/>
            <pc:sldMk cId="0" sldId="302"/>
            <ac:spMk id="13315" creationId="{00000000-0000-0000-0000-000000000000}"/>
          </ac:spMkLst>
        </pc:spChg>
      </pc:sldChg>
      <pc:sldChg chg="modSp mod">
        <pc:chgData name="Gatto, Tracy     (ASD-W)" userId="ba614077-d2f7-4d98-a255-3c012c27ca6b" providerId="ADAL" clId="{A86CFBA0-4DCF-41E3-9C79-67F87AC87DB7}" dt="2023-03-21T22:26:47.822" v="1061" actId="20577"/>
        <pc:sldMkLst>
          <pc:docMk/>
          <pc:sldMk cId="0" sldId="311"/>
        </pc:sldMkLst>
        <pc:spChg chg="mod">
          <ac:chgData name="Gatto, Tracy     (ASD-W)" userId="ba614077-d2f7-4d98-a255-3c012c27ca6b" providerId="ADAL" clId="{A86CFBA0-4DCF-41E3-9C79-67F87AC87DB7}" dt="2023-03-21T22:26:47.822" v="1061" actId="20577"/>
          <ac:spMkLst>
            <pc:docMk/>
            <pc:sldMk cId="0" sldId="311"/>
            <ac:spMk id="3075" creationId="{00000000-0000-0000-0000-000000000000}"/>
          </ac:spMkLst>
        </pc:spChg>
      </pc:sldChg>
      <pc:sldChg chg="add del">
        <pc:chgData name="Gatto, Tracy     (ASD-W)" userId="ba614077-d2f7-4d98-a255-3c012c27ca6b" providerId="ADAL" clId="{A86CFBA0-4DCF-41E3-9C79-67F87AC87DB7}" dt="2023-03-21T19:41:56.414" v="22" actId="47"/>
        <pc:sldMkLst>
          <pc:docMk/>
          <pc:sldMk cId="0" sldId="316"/>
        </pc:sldMkLst>
      </pc:sldChg>
      <pc:sldChg chg="add del">
        <pc:chgData name="Gatto, Tracy     (ASD-W)" userId="ba614077-d2f7-4d98-a255-3c012c27ca6b" providerId="ADAL" clId="{A86CFBA0-4DCF-41E3-9C79-67F87AC87DB7}" dt="2023-03-21T19:41:57.221" v="23" actId="47"/>
        <pc:sldMkLst>
          <pc:docMk/>
          <pc:sldMk cId="0" sldId="317"/>
        </pc:sldMkLst>
      </pc:sldChg>
      <pc:sldChg chg="modSp add del">
        <pc:chgData name="Gatto, Tracy     (ASD-W)" userId="ba614077-d2f7-4d98-a255-3c012c27ca6b" providerId="ADAL" clId="{A86CFBA0-4DCF-41E3-9C79-67F87AC87DB7}" dt="2023-03-21T20:03:40.470" v="192" actId="47"/>
        <pc:sldMkLst>
          <pc:docMk/>
          <pc:sldMk cId="0" sldId="318"/>
        </pc:sldMkLst>
        <pc:graphicFrameChg chg="mod">
          <ac:chgData name="Gatto, Tracy     (ASD-W)" userId="ba614077-d2f7-4d98-a255-3c012c27ca6b" providerId="ADAL" clId="{A86CFBA0-4DCF-41E3-9C79-67F87AC87DB7}" dt="2023-03-21T20:02:18.471" v="191" actId="20577"/>
          <ac:graphicFrameMkLst>
            <pc:docMk/>
            <pc:sldMk cId="0" sldId="318"/>
            <ac:graphicFrameMk id="10246" creationId="{6490EF0C-6D0D-2503-4C15-96FF2E2E0E23}"/>
          </ac:graphicFrameMkLst>
        </pc:graphicFrameChg>
      </pc:sldChg>
      <pc:sldChg chg="modSp add del mod">
        <pc:chgData name="Gatto, Tracy     (ASD-W)" userId="ba614077-d2f7-4d98-a255-3c012c27ca6b" providerId="ADAL" clId="{A86CFBA0-4DCF-41E3-9C79-67F87AC87DB7}" dt="2023-03-21T20:25:41.371" v="1006" actId="1076"/>
        <pc:sldMkLst>
          <pc:docMk/>
          <pc:sldMk cId="0" sldId="323"/>
        </pc:sldMkLst>
        <pc:spChg chg="mod">
          <ac:chgData name="Gatto, Tracy     (ASD-W)" userId="ba614077-d2f7-4d98-a255-3c012c27ca6b" providerId="ADAL" clId="{A86CFBA0-4DCF-41E3-9C79-67F87AC87DB7}" dt="2023-03-21T20:25:41.371" v="1006" actId="1076"/>
          <ac:spMkLst>
            <pc:docMk/>
            <pc:sldMk cId="0" sldId="323"/>
            <ac:spMk id="26628" creationId="{00000000-0000-0000-0000-000000000000}"/>
          </ac:spMkLst>
        </pc:spChg>
      </pc:sldChg>
      <pc:sldChg chg="add del">
        <pc:chgData name="Gatto, Tracy     (ASD-W)" userId="ba614077-d2f7-4d98-a255-3c012c27ca6b" providerId="ADAL" clId="{A86CFBA0-4DCF-41E3-9C79-67F87AC87DB7}" dt="2023-03-21T20:00:36.948" v="113" actId="47"/>
        <pc:sldMkLst>
          <pc:docMk/>
          <pc:sldMk cId="1204017328" sldId="324"/>
        </pc:sldMkLst>
      </pc:sldChg>
      <pc:sldChg chg="del">
        <pc:chgData name="Gatto, Tracy     (ASD-W)" userId="ba614077-d2f7-4d98-a255-3c012c27ca6b" providerId="ADAL" clId="{A86CFBA0-4DCF-41E3-9C79-67F87AC87DB7}" dt="2023-03-21T19:41:34.874" v="4" actId="47"/>
        <pc:sldMkLst>
          <pc:docMk/>
          <pc:sldMk cId="3423037076" sldId="325"/>
        </pc:sldMkLst>
      </pc:sldChg>
      <pc:sldChg chg="del">
        <pc:chgData name="Gatto, Tracy     (ASD-W)" userId="ba614077-d2f7-4d98-a255-3c012c27ca6b" providerId="ADAL" clId="{A86CFBA0-4DCF-41E3-9C79-67F87AC87DB7}" dt="2023-03-21T19:41:37.984" v="5" actId="47"/>
        <pc:sldMkLst>
          <pc:docMk/>
          <pc:sldMk cId="2377711975" sldId="326"/>
        </pc:sldMkLst>
      </pc:sldChg>
      <pc:sldChg chg="del">
        <pc:chgData name="Gatto, Tracy     (ASD-W)" userId="ba614077-d2f7-4d98-a255-3c012c27ca6b" providerId="ADAL" clId="{A86CFBA0-4DCF-41E3-9C79-67F87AC87DB7}" dt="2023-03-21T19:41:40.200" v="6" actId="47"/>
        <pc:sldMkLst>
          <pc:docMk/>
          <pc:sldMk cId="2454027822" sldId="327"/>
        </pc:sldMkLst>
      </pc:sldChg>
      <pc:sldChg chg="del">
        <pc:chgData name="Gatto, Tracy     (ASD-W)" userId="ba614077-d2f7-4d98-a255-3c012c27ca6b" providerId="ADAL" clId="{A86CFBA0-4DCF-41E3-9C79-67F87AC87DB7}" dt="2023-03-21T19:41:46.641" v="10" actId="47"/>
        <pc:sldMkLst>
          <pc:docMk/>
          <pc:sldMk cId="2364022943" sldId="332"/>
        </pc:sldMkLst>
      </pc:sldChg>
      <pc:sldChg chg="del">
        <pc:chgData name="Gatto, Tracy     (ASD-W)" userId="ba614077-d2f7-4d98-a255-3c012c27ca6b" providerId="ADAL" clId="{A86CFBA0-4DCF-41E3-9C79-67F87AC87DB7}" dt="2023-03-21T19:41:47.048" v="11" actId="47"/>
        <pc:sldMkLst>
          <pc:docMk/>
          <pc:sldMk cId="2628221247" sldId="334"/>
        </pc:sldMkLst>
      </pc:sldChg>
      <pc:sldChg chg="modSp add del mod ord">
        <pc:chgData name="Gatto, Tracy     (ASD-W)" userId="ba614077-d2f7-4d98-a255-3c012c27ca6b" providerId="ADAL" clId="{A86CFBA0-4DCF-41E3-9C79-67F87AC87DB7}" dt="2023-03-21T20:04:23.164" v="217"/>
        <pc:sldMkLst>
          <pc:docMk/>
          <pc:sldMk cId="3581867350" sldId="338"/>
        </pc:sldMkLst>
        <pc:spChg chg="mod">
          <ac:chgData name="Gatto, Tracy     (ASD-W)" userId="ba614077-d2f7-4d98-a255-3c012c27ca6b" providerId="ADAL" clId="{A86CFBA0-4DCF-41E3-9C79-67F87AC87DB7}" dt="2023-03-21T20:04:04.791" v="215" actId="6549"/>
          <ac:spMkLst>
            <pc:docMk/>
            <pc:sldMk cId="3581867350" sldId="338"/>
            <ac:spMk id="3" creationId="{00000000-0000-0000-0000-000000000000}"/>
          </ac:spMkLst>
        </pc:spChg>
      </pc:sldChg>
      <pc:sldChg chg="modSp add del mod">
        <pc:chgData name="Gatto, Tracy     (ASD-W)" userId="ba614077-d2f7-4d98-a255-3c012c27ca6b" providerId="ADAL" clId="{A86CFBA0-4DCF-41E3-9C79-67F87AC87DB7}" dt="2023-03-21T20:20:49.146" v="827" actId="47"/>
        <pc:sldMkLst>
          <pc:docMk/>
          <pc:sldMk cId="1447254526" sldId="343"/>
        </pc:sldMkLst>
        <pc:spChg chg="mod">
          <ac:chgData name="Gatto, Tracy     (ASD-W)" userId="ba614077-d2f7-4d98-a255-3c012c27ca6b" providerId="ADAL" clId="{A86CFBA0-4DCF-41E3-9C79-67F87AC87DB7}" dt="2023-03-21T20:05:58.503" v="279" actId="5793"/>
          <ac:spMkLst>
            <pc:docMk/>
            <pc:sldMk cId="1447254526" sldId="343"/>
            <ac:spMk id="12292" creationId="{00000000-0000-0000-0000-000000000000}"/>
          </ac:spMkLst>
        </pc:spChg>
      </pc:sldChg>
      <pc:sldChg chg="del">
        <pc:chgData name="Gatto, Tracy     (ASD-W)" userId="ba614077-d2f7-4d98-a255-3c012c27ca6b" providerId="ADAL" clId="{A86CFBA0-4DCF-41E3-9C79-67F87AC87DB7}" dt="2023-03-21T19:41:25.937" v="3" actId="47"/>
        <pc:sldMkLst>
          <pc:docMk/>
          <pc:sldMk cId="1883279320" sldId="345"/>
        </pc:sldMkLst>
      </pc:sldChg>
      <pc:sldChg chg="del">
        <pc:chgData name="Gatto, Tracy     (ASD-W)" userId="ba614077-d2f7-4d98-a255-3c012c27ca6b" providerId="ADAL" clId="{A86CFBA0-4DCF-41E3-9C79-67F87AC87DB7}" dt="2023-03-21T19:41:11.960" v="2" actId="47"/>
        <pc:sldMkLst>
          <pc:docMk/>
          <pc:sldMk cId="0" sldId="349"/>
        </pc:sldMkLst>
      </pc:sldChg>
      <pc:sldChg chg="add del">
        <pc:chgData name="Gatto, Tracy     (ASD-W)" userId="ba614077-d2f7-4d98-a255-3c012c27ca6b" providerId="ADAL" clId="{A86CFBA0-4DCF-41E3-9C79-67F87AC87DB7}" dt="2023-03-21T20:22:38.403" v="828" actId="47"/>
        <pc:sldMkLst>
          <pc:docMk/>
          <pc:sldMk cId="0" sldId="350"/>
        </pc:sldMkLst>
      </pc:sldChg>
      <pc:sldChg chg="del">
        <pc:chgData name="Gatto, Tracy     (ASD-W)" userId="ba614077-d2f7-4d98-a255-3c012c27ca6b" providerId="ADAL" clId="{A86CFBA0-4DCF-41E3-9C79-67F87AC87DB7}" dt="2023-03-21T19:41:44.720" v="8" actId="47"/>
        <pc:sldMkLst>
          <pc:docMk/>
          <pc:sldMk cId="3799558812" sldId="351"/>
        </pc:sldMkLst>
      </pc:sldChg>
      <pc:sldChg chg="del">
        <pc:chgData name="Gatto, Tracy     (ASD-W)" userId="ba614077-d2f7-4d98-a255-3c012c27ca6b" providerId="ADAL" clId="{A86CFBA0-4DCF-41E3-9C79-67F87AC87DB7}" dt="2023-03-21T19:41:45.825" v="9" actId="47"/>
        <pc:sldMkLst>
          <pc:docMk/>
          <pc:sldMk cId="1515031048" sldId="352"/>
        </pc:sldMkLst>
      </pc:sldChg>
      <pc:sldChg chg="add del">
        <pc:chgData name="Gatto, Tracy     (ASD-W)" userId="ba614077-d2f7-4d98-a255-3c012c27ca6b" providerId="ADAL" clId="{A86CFBA0-4DCF-41E3-9C79-67F87AC87DB7}" dt="2023-03-21T19:42:17.313" v="32" actId="47"/>
        <pc:sldMkLst>
          <pc:docMk/>
          <pc:sldMk cId="4105535607" sldId="353"/>
        </pc:sldMkLst>
      </pc:sldChg>
      <pc:sldChg chg="addSp delSp modSp mod delDesignElem">
        <pc:chgData name="Gatto, Tracy     (ASD-W)" userId="ba614077-d2f7-4d98-a255-3c012c27ca6b" providerId="ADAL" clId="{A86CFBA0-4DCF-41E3-9C79-67F87AC87DB7}" dt="2023-03-21T19:55:42.285" v="86" actId="1076"/>
        <pc:sldMkLst>
          <pc:docMk/>
          <pc:sldMk cId="4156042180" sldId="362"/>
        </pc:sldMkLst>
        <pc:spChg chg="add del mod">
          <ac:chgData name="Gatto, Tracy     (ASD-W)" userId="ba614077-d2f7-4d98-a255-3c012c27ca6b" providerId="ADAL" clId="{A86CFBA0-4DCF-41E3-9C79-67F87AC87DB7}" dt="2023-03-21T19:50:28.232" v="62" actId="478"/>
          <ac:spMkLst>
            <pc:docMk/>
            <pc:sldMk cId="4156042180" sldId="362"/>
            <ac:spMk id="5" creationId="{F4221016-CD8C-63E9-A305-2D0B92422DC8}"/>
          </ac:spMkLst>
        </pc:spChg>
        <pc:spChg chg="add mod">
          <ac:chgData name="Gatto, Tracy     (ASD-W)" userId="ba614077-d2f7-4d98-a255-3c012c27ca6b" providerId="ADAL" clId="{A86CFBA0-4DCF-41E3-9C79-67F87AC87DB7}" dt="2023-03-21T19:50:33.515" v="63" actId="1076"/>
          <ac:spMkLst>
            <pc:docMk/>
            <pc:sldMk cId="4156042180" sldId="362"/>
            <ac:spMk id="6" creationId="{866992B6-7F70-90D4-8959-32892DBCF94C}"/>
          </ac:spMkLst>
        </pc:spChg>
        <pc:picChg chg="add del mod">
          <ac:chgData name="Gatto, Tracy     (ASD-W)" userId="ba614077-d2f7-4d98-a255-3c012c27ca6b" providerId="ADAL" clId="{A86CFBA0-4DCF-41E3-9C79-67F87AC87DB7}" dt="2023-03-21T19:54:46.469" v="84" actId="478"/>
          <ac:picMkLst>
            <pc:docMk/>
            <pc:sldMk cId="4156042180" sldId="362"/>
            <ac:picMk id="8" creationId="{9C5DDCD7-5F79-7BC6-18AF-D6CCB5E677FC}"/>
          </ac:picMkLst>
        </pc:picChg>
        <pc:picChg chg="del mod">
          <ac:chgData name="Gatto, Tracy     (ASD-W)" userId="ba614077-d2f7-4d98-a255-3c012c27ca6b" providerId="ADAL" clId="{A86CFBA0-4DCF-41E3-9C79-67F87AC87DB7}" dt="2023-03-21T19:49:37.070" v="40" actId="478"/>
          <ac:picMkLst>
            <pc:docMk/>
            <pc:sldMk cId="4156042180" sldId="362"/>
            <ac:picMk id="9" creationId="{AF31ECF1-F55A-4F00-ADE5-62981F2B3198}"/>
          </ac:picMkLst>
        </pc:picChg>
        <pc:picChg chg="add mod">
          <ac:chgData name="Gatto, Tracy     (ASD-W)" userId="ba614077-d2f7-4d98-a255-3c012c27ca6b" providerId="ADAL" clId="{A86CFBA0-4DCF-41E3-9C79-67F87AC87DB7}" dt="2023-03-21T19:55:42.285" v="86" actId="1076"/>
          <ac:picMkLst>
            <pc:docMk/>
            <pc:sldMk cId="4156042180" sldId="362"/>
            <ac:picMk id="11" creationId="{E7611A89-1DBB-B6CA-F036-B80B79E2CA03}"/>
          </ac:picMkLst>
        </pc:picChg>
      </pc:sldChg>
      <pc:sldChg chg="delSp modSp add mod ord setBg delDesignElem">
        <pc:chgData name="Gatto, Tracy     (ASD-W)" userId="ba614077-d2f7-4d98-a255-3c012c27ca6b" providerId="ADAL" clId="{A86CFBA0-4DCF-41E3-9C79-67F87AC87DB7}" dt="2023-03-21T20:06:04.348" v="281"/>
        <pc:sldMkLst>
          <pc:docMk/>
          <pc:sldMk cId="3396196446" sldId="364"/>
        </pc:sldMkLst>
        <pc:spChg chg="mod">
          <ac:chgData name="Gatto, Tracy     (ASD-W)" userId="ba614077-d2f7-4d98-a255-3c012c27ca6b" providerId="ADAL" clId="{A86CFBA0-4DCF-41E3-9C79-67F87AC87DB7}" dt="2023-03-21T19:47:09.006" v="35" actId="1076"/>
          <ac:spMkLst>
            <pc:docMk/>
            <pc:sldMk cId="3396196446" sldId="364"/>
            <ac:spMk id="4" creationId="{3A16C047-0EFB-103F-AE62-7A730B32B745}"/>
          </ac:spMkLst>
        </pc:spChg>
        <pc:picChg chg="mod">
          <ac:chgData name="Gatto, Tracy     (ASD-W)" userId="ba614077-d2f7-4d98-a255-3c012c27ca6b" providerId="ADAL" clId="{A86CFBA0-4DCF-41E3-9C79-67F87AC87DB7}" dt="2023-03-21T19:47:12.978" v="36" actId="1076"/>
          <ac:picMkLst>
            <pc:docMk/>
            <pc:sldMk cId="3396196446" sldId="364"/>
            <ac:picMk id="3" creationId="{03724CEE-C7AD-3EBA-3767-1AB5C8162579}"/>
          </ac:picMkLst>
        </pc:picChg>
        <pc:picChg chg="del">
          <ac:chgData name="Gatto, Tracy     (ASD-W)" userId="ba614077-d2f7-4d98-a255-3c012c27ca6b" providerId="ADAL" clId="{A86CFBA0-4DCF-41E3-9C79-67F87AC87DB7}" dt="2023-03-21T19:46:50.830" v="34"/>
          <ac:picMkLst>
            <pc:docMk/>
            <pc:sldMk cId="3396196446" sldId="364"/>
            <ac:picMk id="9" creationId="{6AF6706C-CF07-43A1-BCC4-CBA5D33820D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65F5-5EA9-4DF0-9276-213E3C7FD4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3266C6-4AD9-4BC9-992E-B67410352126}">
      <dgm:prSet/>
      <dgm:spPr/>
      <dgm:t>
        <a:bodyPr/>
        <a:lstStyle/>
        <a:p>
          <a:r>
            <a:rPr lang="en-US"/>
            <a:t>Required Courses:</a:t>
          </a:r>
        </a:p>
      </dgm:t>
    </dgm:pt>
    <dgm:pt modelId="{833325B6-4DEB-4F5D-B55C-7E902D656B79}" type="parTrans" cxnId="{267AA3D5-1D84-49A3-8222-7D2DC1BAF8B1}">
      <dgm:prSet/>
      <dgm:spPr/>
      <dgm:t>
        <a:bodyPr/>
        <a:lstStyle/>
        <a:p>
          <a:endParaRPr lang="en-US"/>
        </a:p>
      </dgm:t>
    </dgm:pt>
    <dgm:pt modelId="{E8F63AD4-7686-4A4E-8663-F7E206A750F0}" type="sibTrans" cxnId="{267AA3D5-1D84-49A3-8222-7D2DC1BAF8B1}">
      <dgm:prSet/>
      <dgm:spPr/>
      <dgm:t>
        <a:bodyPr/>
        <a:lstStyle/>
        <a:p>
          <a:endParaRPr lang="en-US"/>
        </a:p>
      </dgm:t>
    </dgm:pt>
    <dgm:pt modelId="{38C03801-B1D0-437C-AE86-744EBE013379}">
      <dgm:prSet/>
      <dgm:spPr/>
      <dgm:t>
        <a:bodyPr/>
        <a:lstStyle/>
        <a:p>
          <a:r>
            <a:rPr lang="en-US"/>
            <a:t>English 11 Informational Text</a:t>
          </a:r>
        </a:p>
      </dgm:t>
    </dgm:pt>
    <dgm:pt modelId="{E44A3797-5579-45DE-8B31-2D53E86087EB}" type="parTrans" cxnId="{7E270F74-BF27-422A-AE04-B2B094CC799F}">
      <dgm:prSet/>
      <dgm:spPr/>
      <dgm:t>
        <a:bodyPr/>
        <a:lstStyle/>
        <a:p>
          <a:endParaRPr lang="en-US"/>
        </a:p>
      </dgm:t>
    </dgm:pt>
    <dgm:pt modelId="{ECC3DF15-288C-455F-9327-C116E36B51AF}" type="sibTrans" cxnId="{7E270F74-BF27-422A-AE04-B2B094CC799F}">
      <dgm:prSet/>
      <dgm:spPr/>
      <dgm:t>
        <a:bodyPr/>
        <a:lstStyle/>
        <a:p>
          <a:endParaRPr lang="en-US"/>
        </a:p>
      </dgm:t>
    </dgm:pt>
    <dgm:pt modelId="{13E0C83C-5581-4589-8379-243F449A9D93}">
      <dgm:prSet/>
      <dgm:spPr/>
      <dgm:t>
        <a:bodyPr/>
        <a:lstStyle/>
        <a:p>
          <a:r>
            <a:rPr lang="en-US"/>
            <a:t>English 11 Literary Text</a:t>
          </a:r>
        </a:p>
      </dgm:t>
    </dgm:pt>
    <dgm:pt modelId="{79EAE8C5-6D79-4DEB-A6A6-6017F097A83D}" type="parTrans" cxnId="{536FD918-49E4-4559-B825-024648B18329}">
      <dgm:prSet/>
      <dgm:spPr/>
      <dgm:t>
        <a:bodyPr/>
        <a:lstStyle/>
        <a:p>
          <a:endParaRPr lang="en-US"/>
        </a:p>
      </dgm:t>
    </dgm:pt>
    <dgm:pt modelId="{430CD396-CCCF-4943-9671-08E0FEABF435}" type="sibTrans" cxnId="{536FD918-49E4-4559-B825-024648B18329}">
      <dgm:prSet/>
      <dgm:spPr/>
      <dgm:t>
        <a:bodyPr/>
        <a:lstStyle/>
        <a:p>
          <a:endParaRPr lang="en-US"/>
        </a:p>
      </dgm:t>
    </dgm:pt>
    <dgm:pt modelId="{19BA4132-1B7A-4A03-AA1D-FDDDC15EE705}">
      <dgm:prSet/>
      <dgm:spPr/>
      <dgm:t>
        <a:bodyPr/>
        <a:lstStyle/>
        <a:p>
          <a:r>
            <a:rPr lang="en-US"/>
            <a:t>2 Math courses from (NRF 10, Foundations 110, Fin &amp; Workplace 110, Fin and Workplace 120 or NBCC Skilled Trades Math 120 – only in grade 12)</a:t>
          </a:r>
        </a:p>
      </dgm:t>
    </dgm:pt>
    <dgm:pt modelId="{AD48D8AD-4DCD-4C02-A7C9-E131B2489076}" type="parTrans" cxnId="{A7D1349A-9547-4792-AA98-5BB56050B559}">
      <dgm:prSet/>
      <dgm:spPr/>
      <dgm:t>
        <a:bodyPr/>
        <a:lstStyle/>
        <a:p>
          <a:endParaRPr lang="en-US"/>
        </a:p>
      </dgm:t>
    </dgm:pt>
    <dgm:pt modelId="{066E118D-8517-4F0E-9095-B5A9E50F707E}" type="sibTrans" cxnId="{A7D1349A-9547-4792-AA98-5BB56050B559}">
      <dgm:prSet/>
      <dgm:spPr/>
      <dgm:t>
        <a:bodyPr/>
        <a:lstStyle/>
        <a:p>
          <a:endParaRPr lang="en-US"/>
        </a:p>
      </dgm:t>
    </dgm:pt>
    <dgm:pt modelId="{BBC3C6DB-9030-444D-802A-6E54AFD466AC}">
      <dgm:prSet/>
      <dgm:spPr/>
      <dgm:t>
        <a:bodyPr/>
        <a:lstStyle/>
        <a:p>
          <a:r>
            <a:rPr lang="en-US"/>
            <a:t>Science course</a:t>
          </a:r>
        </a:p>
      </dgm:t>
    </dgm:pt>
    <dgm:pt modelId="{8BFEE0DE-B80E-498E-BCAE-19FBF8848CA8}" type="parTrans" cxnId="{E88C6F78-9325-4AFA-A3B9-C8B0A8D5ACC6}">
      <dgm:prSet/>
      <dgm:spPr/>
      <dgm:t>
        <a:bodyPr/>
        <a:lstStyle/>
        <a:p>
          <a:endParaRPr lang="en-US"/>
        </a:p>
      </dgm:t>
    </dgm:pt>
    <dgm:pt modelId="{73C70DF8-018B-4298-9C92-94F64D4A5A42}" type="sibTrans" cxnId="{E88C6F78-9325-4AFA-A3B9-C8B0A8D5ACC6}">
      <dgm:prSet/>
      <dgm:spPr/>
      <dgm:t>
        <a:bodyPr/>
        <a:lstStyle/>
        <a:p>
          <a:endParaRPr lang="en-US"/>
        </a:p>
      </dgm:t>
    </dgm:pt>
    <dgm:pt modelId="{82FE5662-60CA-433D-A430-47D24A272734}">
      <dgm:prSet/>
      <dgm:spPr/>
      <dgm:t>
        <a:bodyPr/>
        <a:lstStyle/>
        <a:p>
          <a:r>
            <a:rPr lang="en-US"/>
            <a:t>Humanities course</a:t>
          </a:r>
        </a:p>
      </dgm:t>
    </dgm:pt>
    <dgm:pt modelId="{E28FDF8D-0CD5-4959-876E-108D116E9A71}" type="parTrans" cxnId="{34469918-32E1-4F88-A173-3616BDA1090A}">
      <dgm:prSet/>
      <dgm:spPr/>
      <dgm:t>
        <a:bodyPr/>
        <a:lstStyle/>
        <a:p>
          <a:endParaRPr lang="en-US"/>
        </a:p>
      </dgm:t>
    </dgm:pt>
    <dgm:pt modelId="{3637AB1E-A45D-4B45-AAB9-E03BFA4A4D67}" type="sibTrans" cxnId="{34469918-32E1-4F88-A173-3616BDA1090A}">
      <dgm:prSet/>
      <dgm:spPr/>
      <dgm:t>
        <a:bodyPr/>
        <a:lstStyle/>
        <a:p>
          <a:endParaRPr lang="en-US"/>
        </a:p>
      </dgm:t>
    </dgm:pt>
    <dgm:pt modelId="{444138D1-08BD-4691-84DA-4B0938AB11E6}">
      <dgm:prSet/>
      <dgm:spPr/>
      <dgm:t>
        <a:bodyPr/>
        <a:lstStyle/>
        <a:p>
          <a:r>
            <a:rPr lang="en-US"/>
            <a:t>Fine Arts &amp; Life Development course </a:t>
          </a:r>
        </a:p>
      </dgm:t>
    </dgm:pt>
    <dgm:pt modelId="{2C91CBD9-01AE-4CD2-847B-A73D7505B02A}" type="parTrans" cxnId="{08ABA6E2-FEF2-4A7E-8BE6-98458AD0D29B}">
      <dgm:prSet/>
      <dgm:spPr/>
      <dgm:t>
        <a:bodyPr/>
        <a:lstStyle/>
        <a:p>
          <a:endParaRPr lang="en-US"/>
        </a:p>
      </dgm:t>
    </dgm:pt>
    <dgm:pt modelId="{6A7C5B4B-B54C-4FF6-AEC2-385BE1EE83D1}" type="sibTrans" cxnId="{08ABA6E2-FEF2-4A7E-8BE6-98458AD0D29B}">
      <dgm:prSet/>
      <dgm:spPr/>
      <dgm:t>
        <a:bodyPr/>
        <a:lstStyle/>
        <a:p>
          <a:endParaRPr lang="en-US"/>
        </a:p>
      </dgm:t>
    </dgm:pt>
    <dgm:pt modelId="{12DFA6BE-AFCF-4AF8-A7D4-717CD950E221}">
      <dgm:prSet/>
      <dgm:spPr/>
      <dgm:t>
        <a:bodyPr/>
        <a:lstStyle/>
        <a:p>
          <a:r>
            <a:rPr lang="en-US"/>
            <a:t>English 12</a:t>
          </a:r>
        </a:p>
      </dgm:t>
    </dgm:pt>
    <dgm:pt modelId="{90E8820D-0E85-4E92-AC2A-BCAB3D774C7B}" type="parTrans" cxnId="{4333F0CC-28BA-47E1-B976-D48FED0D7F5A}">
      <dgm:prSet/>
      <dgm:spPr/>
      <dgm:t>
        <a:bodyPr/>
        <a:lstStyle/>
        <a:p>
          <a:endParaRPr lang="en-US"/>
        </a:p>
      </dgm:t>
    </dgm:pt>
    <dgm:pt modelId="{B07B108C-3C2A-44A8-94F5-7B474AB639F3}" type="sibTrans" cxnId="{4333F0CC-28BA-47E1-B976-D48FED0D7F5A}">
      <dgm:prSet/>
      <dgm:spPr/>
      <dgm:t>
        <a:bodyPr/>
        <a:lstStyle/>
        <a:p>
          <a:endParaRPr lang="en-US"/>
        </a:p>
      </dgm:t>
    </dgm:pt>
    <dgm:pt modelId="{49DD30BD-3535-4B9D-92CF-36BBA4D62BF3}">
      <dgm:prSet/>
      <dgm:spPr/>
      <dgm:t>
        <a:bodyPr/>
        <a:lstStyle/>
        <a:p>
          <a:r>
            <a:rPr lang="en-US"/>
            <a:t>Total: 8 courses = 32 credit hours </a:t>
          </a:r>
        </a:p>
      </dgm:t>
    </dgm:pt>
    <dgm:pt modelId="{608B2A0A-87F4-44DA-B099-E2FB402A6C67}" type="parTrans" cxnId="{19763477-777C-4491-B727-53B5F5E6FDE7}">
      <dgm:prSet/>
      <dgm:spPr/>
      <dgm:t>
        <a:bodyPr/>
        <a:lstStyle/>
        <a:p>
          <a:endParaRPr lang="en-US"/>
        </a:p>
      </dgm:t>
    </dgm:pt>
    <dgm:pt modelId="{C5882D52-0097-4AB9-988D-56B82AD241DB}" type="sibTrans" cxnId="{19763477-777C-4491-B727-53B5F5E6FDE7}">
      <dgm:prSet/>
      <dgm:spPr/>
      <dgm:t>
        <a:bodyPr/>
        <a:lstStyle/>
        <a:p>
          <a:endParaRPr lang="en-US"/>
        </a:p>
      </dgm:t>
    </dgm:pt>
    <dgm:pt modelId="{807239E0-A133-4AAB-B31C-F892A178813F}">
      <dgm:prSet/>
      <dgm:spPr/>
      <dgm:t>
        <a:bodyPr/>
        <a:lstStyle/>
        <a:p>
          <a:r>
            <a:rPr lang="en-US"/>
            <a:t>ELPA must be passed; re-writes in gr. 11</a:t>
          </a:r>
        </a:p>
      </dgm:t>
    </dgm:pt>
    <dgm:pt modelId="{86E96BD8-C6B3-4E36-9BB9-FEA48CF58C23}" type="parTrans" cxnId="{DEF092A5-56C3-4EE0-A55B-005FEFD9FD55}">
      <dgm:prSet/>
      <dgm:spPr/>
      <dgm:t>
        <a:bodyPr/>
        <a:lstStyle/>
        <a:p>
          <a:endParaRPr lang="en-US"/>
        </a:p>
      </dgm:t>
    </dgm:pt>
    <dgm:pt modelId="{C6AD37C5-F200-4266-8D4D-74DDED4CBF85}" type="sibTrans" cxnId="{DEF092A5-56C3-4EE0-A55B-005FEFD9FD55}">
      <dgm:prSet/>
      <dgm:spPr/>
      <dgm:t>
        <a:bodyPr/>
        <a:lstStyle/>
        <a:p>
          <a:endParaRPr lang="en-US"/>
        </a:p>
      </dgm:t>
    </dgm:pt>
    <dgm:pt modelId="{351B8ABE-C93C-438C-B2AB-75E2F2085CA9}" type="pres">
      <dgm:prSet presAssocID="{64EF65F5-5EA9-4DF0-9276-213E3C7FD4A0}" presName="linear" presStyleCnt="0">
        <dgm:presLayoutVars>
          <dgm:dir/>
          <dgm:animLvl val="lvl"/>
          <dgm:resizeHandles val="exact"/>
        </dgm:presLayoutVars>
      </dgm:prSet>
      <dgm:spPr/>
    </dgm:pt>
    <dgm:pt modelId="{4AF11D52-854C-4D0F-BC3C-047FFDE340EA}" type="pres">
      <dgm:prSet presAssocID="{2D3266C6-4AD9-4BC9-992E-B67410352126}" presName="parentLin" presStyleCnt="0"/>
      <dgm:spPr/>
    </dgm:pt>
    <dgm:pt modelId="{700E4427-E5C0-468A-BF29-2890EFEE2F71}" type="pres">
      <dgm:prSet presAssocID="{2D3266C6-4AD9-4BC9-992E-B67410352126}" presName="parentLeftMargin" presStyleLbl="node1" presStyleIdx="0" presStyleCnt="3"/>
      <dgm:spPr/>
    </dgm:pt>
    <dgm:pt modelId="{279D810E-B267-489A-A061-AB64B277AAF6}" type="pres">
      <dgm:prSet presAssocID="{2D3266C6-4AD9-4BC9-992E-B674103521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5B027C-86C5-450F-B490-ADEBD1C8C6DD}" type="pres">
      <dgm:prSet presAssocID="{2D3266C6-4AD9-4BC9-992E-B67410352126}" presName="negativeSpace" presStyleCnt="0"/>
      <dgm:spPr/>
    </dgm:pt>
    <dgm:pt modelId="{878AAC98-E4D7-43D8-9C68-8855F08BDA69}" type="pres">
      <dgm:prSet presAssocID="{2D3266C6-4AD9-4BC9-992E-B67410352126}" presName="childText" presStyleLbl="conFgAcc1" presStyleIdx="0" presStyleCnt="3">
        <dgm:presLayoutVars>
          <dgm:bulletEnabled val="1"/>
        </dgm:presLayoutVars>
      </dgm:prSet>
      <dgm:spPr/>
    </dgm:pt>
    <dgm:pt modelId="{C87CFD31-7788-4573-8BF7-62C3FFA0EAE5}" type="pres">
      <dgm:prSet presAssocID="{E8F63AD4-7686-4A4E-8663-F7E206A750F0}" presName="spaceBetweenRectangles" presStyleCnt="0"/>
      <dgm:spPr/>
    </dgm:pt>
    <dgm:pt modelId="{381C5873-7228-4754-8D95-3A687EB019DF}" type="pres">
      <dgm:prSet presAssocID="{49DD30BD-3535-4B9D-92CF-36BBA4D62BF3}" presName="parentLin" presStyleCnt="0"/>
      <dgm:spPr/>
    </dgm:pt>
    <dgm:pt modelId="{DFF2E191-1874-45D0-9EE2-39E07445C432}" type="pres">
      <dgm:prSet presAssocID="{49DD30BD-3535-4B9D-92CF-36BBA4D62BF3}" presName="parentLeftMargin" presStyleLbl="node1" presStyleIdx="0" presStyleCnt="3"/>
      <dgm:spPr/>
    </dgm:pt>
    <dgm:pt modelId="{2EE38FB5-E49E-4C40-BB77-B7E77FB6AC8B}" type="pres">
      <dgm:prSet presAssocID="{49DD30BD-3535-4B9D-92CF-36BBA4D62BF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41B9F3-A04B-43C9-AF9A-B75701063914}" type="pres">
      <dgm:prSet presAssocID="{49DD30BD-3535-4B9D-92CF-36BBA4D62BF3}" presName="negativeSpace" presStyleCnt="0"/>
      <dgm:spPr/>
    </dgm:pt>
    <dgm:pt modelId="{FFD31089-E41A-4BEF-A9F4-CCF3452E893E}" type="pres">
      <dgm:prSet presAssocID="{49DD30BD-3535-4B9D-92CF-36BBA4D62BF3}" presName="childText" presStyleLbl="conFgAcc1" presStyleIdx="1" presStyleCnt="3">
        <dgm:presLayoutVars>
          <dgm:bulletEnabled val="1"/>
        </dgm:presLayoutVars>
      </dgm:prSet>
      <dgm:spPr/>
    </dgm:pt>
    <dgm:pt modelId="{635019E4-E813-4539-B4DC-4BC2F5DC6910}" type="pres">
      <dgm:prSet presAssocID="{C5882D52-0097-4AB9-988D-56B82AD241DB}" presName="spaceBetweenRectangles" presStyleCnt="0"/>
      <dgm:spPr/>
    </dgm:pt>
    <dgm:pt modelId="{CE29B963-7C7E-4F84-ADED-01B2F0822B75}" type="pres">
      <dgm:prSet presAssocID="{807239E0-A133-4AAB-B31C-F892A178813F}" presName="parentLin" presStyleCnt="0"/>
      <dgm:spPr/>
    </dgm:pt>
    <dgm:pt modelId="{E1537ECA-8771-431C-84CA-89D1E327B295}" type="pres">
      <dgm:prSet presAssocID="{807239E0-A133-4AAB-B31C-F892A178813F}" presName="parentLeftMargin" presStyleLbl="node1" presStyleIdx="1" presStyleCnt="3"/>
      <dgm:spPr/>
    </dgm:pt>
    <dgm:pt modelId="{06E81872-CCD8-43DB-847E-BA72739821F3}" type="pres">
      <dgm:prSet presAssocID="{807239E0-A133-4AAB-B31C-F892A178813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DDB331E-1357-4835-870B-28D006396F92}" type="pres">
      <dgm:prSet presAssocID="{807239E0-A133-4AAB-B31C-F892A178813F}" presName="negativeSpace" presStyleCnt="0"/>
      <dgm:spPr/>
    </dgm:pt>
    <dgm:pt modelId="{AAA2FC48-2D70-48DE-A1B5-B073E95DB71C}" type="pres">
      <dgm:prSet presAssocID="{807239E0-A133-4AAB-B31C-F892A17881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CF76D03-7DCC-4D75-A92B-DCF8591B7ECF}" type="presOf" srcId="{13E0C83C-5581-4589-8379-243F449A9D93}" destId="{878AAC98-E4D7-43D8-9C68-8855F08BDA69}" srcOrd="0" destOrd="1" presId="urn:microsoft.com/office/officeart/2005/8/layout/list1"/>
    <dgm:cxn modelId="{96C7D806-16EA-4D14-9128-52DEE1716F19}" type="presOf" srcId="{19BA4132-1B7A-4A03-AA1D-FDDDC15EE705}" destId="{878AAC98-E4D7-43D8-9C68-8855F08BDA69}" srcOrd="0" destOrd="2" presId="urn:microsoft.com/office/officeart/2005/8/layout/list1"/>
    <dgm:cxn modelId="{D3D38A12-02A6-483B-A358-D2DA01DA61EB}" type="presOf" srcId="{12DFA6BE-AFCF-4AF8-A7D4-717CD950E221}" destId="{878AAC98-E4D7-43D8-9C68-8855F08BDA69}" srcOrd="0" destOrd="6" presId="urn:microsoft.com/office/officeart/2005/8/layout/list1"/>
    <dgm:cxn modelId="{3D04CB15-84BC-48DA-990C-2166BE2BAE88}" type="presOf" srcId="{49DD30BD-3535-4B9D-92CF-36BBA4D62BF3}" destId="{DFF2E191-1874-45D0-9EE2-39E07445C432}" srcOrd="0" destOrd="0" presId="urn:microsoft.com/office/officeart/2005/8/layout/list1"/>
    <dgm:cxn modelId="{34469918-32E1-4F88-A173-3616BDA1090A}" srcId="{2D3266C6-4AD9-4BC9-992E-B67410352126}" destId="{82FE5662-60CA-433D-A430-47D24A272734}" srcOrd="4" destOrd="0" parTransId="{E28FDF8D-0CD5-4959-876E-108D116E9A71}" sibTransId="{3637AB1E-A45D-4B45-AAB9-E03BFA4A4D67}"/>
    <dgm:cxn modelId="{536FD918-49E4-4559-B825-024648B18329}" srcId="{2D3266C6-4AD9-4BC9-992E-B67410352126}" destId="{13E0C83C-5581-4589-8379-243F449A9D93}" srcOrd="1" destOrd="0" parTransId="{79EAE8C5-6D79-4DEB-A6A6-6017F097A83D}" sibTransId="{430CD396-CCCF-4943-9671-08E0FEABF435}"/>
    <dgm:cxn modelId="{DAC4981C-4223-44B0-AB46-282AC13F4A7B}" type="presOf" srcId="{2D3266C6-4AD9-4BC9-992E-B67410352126}" destId="{279D810E-B267-489A-A061-AB64B277AAF6}" srcOrd="1" destOrd="0" presId="urn:microsoft.com/office/officeart/2005/8/layout/list1"/>
    <dgm:cxn modelId="{CE92DE3E-568A-44CB-88AD-34810BC32A63}" type="presOf" srcId="{807239E0-A133-4AAB-B31C-F892A178813F}" destId="{E1537ECA-8771-431C-84CA-89D1E327B295}" srcOrd="0" destOrd="0" presId="urn:microsoft.com/office/officeart/2005/8/layout/list1"/>
    <dgm:cxn modelId="{C3D4DF44-3DF6-4476-9CEE-9230122077E1}" type="presOf" srcId="{807239E0-A133-4AAB-B31C-F892A178813F}" destId="{06E81872-CCD8-43DB-847E-BA72739821F3}" srcOrd="1" destOrd="0" presId="urn:microsoft.com/office/officeart/2005/8/layout/list1"/>
    <dgm:cxn modelId="{0B9F7767-04AF-4781-A1AB-10A39254A662}" type="presOf" srcId="{2D3266C6-4AD9-4BC9-992E-B67410352126}" destId="{700E4427-E5C0-468A-BF29-2890EFEE2F71}" srcOrd="0" destOrd="0" presId="urn:microsoft.com/office/officeart/2005/8/layout/list1"/>
    <dgm:cxn modelId="{862D9A71-E32F-45D5-8A8F-8C7D4FEE53F9}" type="presOf" srcId="{82FE5662-60CA-433D-A430-47D24A272734}" destId="{878AAC98-E4D7-43D8-9C68-8855F08BDA69}" srcOrd="0" destOrd="4" presId="urn:microsoft.com/office/officeart/2005/8/layout/list1"/>
    <dgm:cxn modelId="{7E270F74-BF27-422A-AE04-B2B094CC799F}" srcId="{2D3266C6-4AD9-4BC9-992E-B67410352126}" destId="{38C03801-B1D0-437C-AE86-744EBE013379}" srcOrd="0" destOrd="0" parTransId="{E44A3797-5579-45DE-8B31-2D53E86087EB}" sibTransId="{ECC3DF15-288C-455F-9327-C116E36B51AF}"/>
    <dgm:cxn modelId="{19763477-777C-4491-B727-53B5F5E6FDE7}" srcId="{64EF65F5-5EA9-4DF0-9276-213E3C7FD4A0}" destId="{49DD30BD-3535-4B9D-92CF-36BBA4D62BF3}" srcOrd="1" destOrd="0" parTransId="{608B2A0A-87F4-44DA-B099-E2FB402A6C67}" sibTransId="{C5882D52-0097-4AB9-988D-56B82AD241DB}"/>
    <dgm:cxn modelId="{E88C6F78-9325-4AFA-A3B9-C8B0A8D5ACC6}" srcId="{2D3266C6-4AD9-4BC9-992E-B67410352126}" destId="{BBC3C6DB-9030-444D-802A-6E54AFD466AC}" srcOrd="3" destOrd="0" parTransId="{8BFEE0DE-B80E-498E-BCAE-19FBF8848CA8}" sibTransId="{73C70DF8-018B-4298-9C92-94F64D4A5A42}"/>
    <dgm:cxn modelId="{1CFFBA7C-0336-4B0B-AEBB-EEAB3CC3C132}" type="presOf" srcId="{444138D1-08BD-4691-84DA-4B0938AB11E6}" destId="{878AAC98-E4D7-43D8-9C68-8855F08BDA69}" srcOrd="0" destOrd="5" presId="urn:microsoft.com/office/officeart/2005/8/layout/list1"/>
    <dgm:cxn modelId="{1E417F99-A172-4F7D-9FF6-0D0DB718DB8E}" type="presOf" srcId="{64EF65F5-5EA9-4DF0-9276-213E3C7FD4A0}" destId="{351B8ABE-C93C-438C-B2AB-75E2F2085CA9}" srcOrd="0" destOrd="0" presId="urn:microsoft.com/office/officeart/2005/8/layout/list1"/>
    <dgm:cxn modelId="{A7D1349A-9547-4792-AA98-5BB56050B559}" srcId="{2D3266C6-4AD9-4BC9-992E-B67410352126}" destId="{19BA4132-1B7A-4A03-AA1D-FDDDC15EE705}" srcOrd="2" destOrd="0" parTransId="{AD48D8AD-4DCD-4C02-A7C9-E131B2489076}" sibTransId="{066E118D-8517-4F0E-9095-B5A9E50F707E}"/>
    <dgm:cxn modelId="{DEF092A5-56C3-4EE0-A55B-005FEFD9FD55}" srcId="{64EF65F5-5EA9-4DF0-9276-213E3C7FD4A0}" destId="{807239E0-A133-4AAB-B31C-F892A178813F}" srcOrd="2" destOrd="0" parTransId="{86E96BD8-C6B3-4E36-9BB9-FEA48CF58C23}" sibTransId="{C6AD37C5-F200-4266-8D4D-74DDED4CBF85}"/>
    <dgm:cxn modelId="{4333F0CC-28BA-47E1-B976-D48FED0D7F5A}" srcId="{2D3266C6-4AD9-4BC9-992E-B67410352126}" destId="{12DFA6BE-AFCF-4AF8-A7D4-717CD950E221}" srcOrd="6" destOrd="0" parTransId="{90E8820D-0E85-4E92-AC2A-BCAB3D774C7B}" sibTransId="{B07B108C-3C2A-44A8-94F5-7B474AB639F3}"/>
    <dgm:cxn modelId="{267AA3D5-1D84-49A3-8222-7D2DC1BAF8B1}" srcId="{64EF65F5-5EA9-4DF0-9276-213E3C7FD4A0}" destId="{2D3266C6-4AD9-4BC9-992E-B67410352126}" srcOrd="0" destOrd="0" parTransId="{833325B6-4DEB-4F5D-B55C-7E902D656B79}" sibTransId="{E8F63AD4-7686-4A4E-8663-F7E206A750F0}"/>
    <dgm:cxn modelId="{B49773D6-9BB2-4996-9D60-FD93AD6268EC}" type="presOf" srcId="{BBC3C6DB-9030-444D-802A-6E54AFD466AC}" destId="{878AAC98-E4D7-43D8-9C68-8855F08BDA69}" srcOrd="0" destOrd="3" presId="urn:microsoft.com/office/officeart/2005/8/layout/list1"/>
    <dgm:cxn modelId="{7EB25BDF-EBDA-499D-A254-6D915DE1B562}" type="presOf" srcId="{49DD30BD-3535-4B9D-92CF-36BBA4D62BF3}" destId="{2EE38FB5-E49E-4C40-BB77-B7E77FB6AC8B}" srcOrd="1" destOrd="0" presId="urn:microsoft.com/office/officeart/2005/8/layout/list1"/>
    <dgm:cxn modelId="{08ABA6E2-FEF2-4A7E-8BE6-98458AD0D29B}" srcId="{2D3266C6-4AD9-4BC9-992E-B67410352126}" destId="{444138D1-08BD-4691-84DA-4B0938AB11E6}" srcOrd="5" destOrd="0" parTransId="{2C91CBD9-01AE-4CD2-847B-A73D7505B02A}" sibTransId="{6A7C5B4B-B54C-4FF6-AEC2-385BE1EE83D1}"/>
    <dgm:cxn modelId="{8C835AFB-50B0-4996-BDE1-1E59A269DB1D}" type="presOf" srcId="{38C03801-B1D0-437C-AE86-744EBE013379}" destId="{878AAC98-E4D7-43D8-9C68-8855F08BDA69}" srcOrd="0" destOrd="0" presId="urn:microsoft.com/office/officeart/2005/8/layout/list1"/>
    <dgm:cxn modelId="{D437B2B2-A37D-4160-A9E3-9E2349A4491D}" type="presParOf" srcId="{351B8ABE-C93C-438C-B2AB-75E2F2085CA9}" destId="{4AF11D52-854C-4D0F-BC3C-047FFDE340EA}" srcOrd="0" destOrd="0" presId="urn:microsoft.com/office/officeart/2005/8/layout/list1"/>
    <dgm:cxn modelId="{4E24FCA2-E72D-44EE-BCE0-E7E4A94E07E8}" type="presParOf" srcId="{4AF11D52-854C-4D0F-BC3C-047FFDE340EA}" destId="{700E4427-E5C0-468A-BF29-2890EFEE2F71}" srcOrd="0" destOrd="0" presId="urn:microsoft.com/office/officeart/2005/8/layout/list1"/>
    <dgm:cxn modelId="{9B5CEC4C-0988-4A33-A500-6743C20EDC33}" type="presParOf" srcId="{4AF11D52-854C-4D0F-BC3C-047FFDE340EA}" destId="{279D810E-B267-489A-A061-AB64B277AAF6}" srcOrd="1" destOrd="0" presId="urn:microsoft.com/office/officeart/2005/8/layout/list1"/>
    <dgm:cxn modelId="{97BDA793-23A4-4EB6-BA68-DBDEB883839C}" type="presParOf" srcId="{351B8ABE-C93C-438C-B2AB-75E2F2085CA9}" destId="{BC5B027C-86C5-450F-B490-ADEBD1C8C6DD}" srcOrd="1" destOrd="0" presId="urn:microsoft.com/office/officeart/2005/8/layout/list1"/>
    <dgm:cxn modelId="{8C0A958C-44F4-43A8-B885-93C0665A52F8}" type="presParOf" srcId="{351B8ABE-C93C-438C-B2AB-75E2F2085CA9}" destId="{878AAC98-E4D7-43D8-9C68-8855F08BDA69}" srcOrd="2" destOrd="0" presId="urn:microsoft.com/office/officeart/2005/8/layout/list1"/>
    <dgm:cxn modelId="{DBF0B3BE-2EDD-4789-8CA5-FB8D143F953C}" type="presParOf" srcId="{351B8ABE-C93C-438C-B2AB-75E2F2085CA9}" destId="{C87CFD31-7788-4573-8BF7-62C3FFA0EAE5}" srcOrd="3" destOrd="0" presId="urn:microsoft.com/office/officeart/2005/8/layout/list1"/>
    <dgm:cxn modelId="{2FFD90C6-BFC4-49BB-AC0D-12931A29BCDC}" type="presParOf" srcId="{351B8ABE-C93C-438C-B2AB-75E2F2085CA9}" destId="{381C5873-7228-4754-8D95-3A687EB019DF}" srcOrd="4" destOrd="0" presId="urn:microsoft.com/office/officeart/2005/8/layout/list1"/>
    <dgm:cxn modelId="{FE8B510D-C2C4-4095-B8D5-A1740A196AA7}" type="presParOf" srcId="{381C5873-7228-4754-8D95-3A687EB019DF}" destId="{DFF2E191-1874-45D0-9EE2-39E07445C432}" srcOrd="0" destOrd="0" presId="urn:microsoft.com/office/officeart/2005/8/layout/list1"/>
    <dgm:cxn modelId="{A7C35841-ACB9-45FE-B4AA-8D902A8C47C6}" type="presParOf" srcId="{381C5873-7228-4754-8D95-3A687EB019DF}" destId="{2EE38FB5-E49E-4C40-BB77-B7E77FB6AC8B}" srcOrd="1" destOrd="0" presId="urn:microsoft.com/office/officeart/2005/8/layout/list1"/>
    <dgm:cxn modelId="{0B717744-3C67-41A2-A055-32A17727D4FC}" type="presParOf" srcId="{351B8ABE-C93C-438C-B2AB-75E2F2085CA9}" destId="{2D41B9F3-A04B-43C9-AF9A-B75701063914}" srcOrd="5" destOrd="0" presId="urn:microsoft.com/office/officeart/2005/8/layout/list1"/>
    <dgm:cxn modelId="{EA2F0993-379F-4463-82EE-845728C7FA82}" type="presParOf" srcId="{351B8ABE-C93C-438C-B2AB-75E2F2085CA9}" destId="{FFD31089-E41A-4BEF-A9F4-CCF3452E893E}" srcOrd="6" destOrd="0" presId="urn:microsoft.com/office/officeart/2005/8/layout/list1"/>
    <dgm:cxn modelId="{A4310AF3-1A6C-43FC-AE03-7E20D98B6A89}" type="presParOf" srcId="{351B8ABE-C93C-438C-B2AB-75E2F2085CA9}" destId="{635019E4-E813-4539-B4DC-4BC2F5DC6910}" srcOrd="7" destOrd="0" presId="urn:microsoft.com/office/officeart/2005/8/layout/list1"/>
    <dgm:cxn modelId="{04FDB9DA-1BCA-4C3E-A146-5D9DE331EFCF}" type="presParOf" srcId="{351B8ABE-C93C-438C-B2AB-75E2F2085CA9}" destId="{CE29B963-7C7E-4F84-ADED-01B2F0822B75}" srcOrd="8" destOrd="0" presId="urn:microsoft.com/office/officeart/2005/8/layout/list1"/>
    <dgm:cxn modelId="{EF29FD4C-3F8E-44E7-A3F7-DC1B661908AE}" type="presParOf" srcId="{CE29B963-7C7E-4F84-ADED-01B2F0822B75}" destId="{E1537ECA-8771-431C-84CA-89D1E327B295}" srcOrd="0" destOrd="0" presId="urn:microsoft.com/office/officeart/2005/8/layout/list1"/>
    <dgm:cxn modelId="{E10FBC9A-7237-468D-B25C-B7FED6486BA4}" type="presParOf" srcId="{CE29B963-7C7E-4F84-ADED-01B2F0822B75}" destId="{06E81872-CCD8-43DB-847E-BA72739821F3}" srcOrd="1" destOrd="0" presId="urn:microsoft.com/office/officeart/2005/8/layout/list1"/>
    <dgm:cxn modelId="{0D1976E8-947F-47AC-A02E-E9497F2CCA75}" type="presParOf" srcId="{351B8ABE-C93C-438C-B2AB-75E2F2085CA9}" destId="{8DDB331E-1357-4835-870B-28D006396F92}" srcOrd="9" destOrd="0" presId="urn:microsoft.com/office/officeart/2005/8/layout/list1"/>
    <dgm:cxn modelId="{4CB92F0F-4D00-4C36-8037-F05538765426}" type="presParOf" srcId="{351B8ABE-C93C-438C-B2AB-75E2F2085CA9}" destId="{AAA2FC48-2D70-48DE-A1B5-B073E95DB7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AAC98-E4D7-43D8-9C68-8855F08BDA69}">
      <dsp:nvSpPr>
        <dsp:cNvPr id="0" name=""/>
        <dsp:cNvSpPr/>
      </dsp:nvSpPr>
      <dsp:spPr>
        <a:xfrm>
          <a:off x="0" y="344239"/>
          <a:ext cx="8348662" cy="2623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949" tIns="354076" rIns="64794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English 11 Informational Text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English 11 Literary Text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2 Math courses from (NRF 10, Foundations 110, Fin &amp; Workplace 110, Fin and Workplace 120 or NBCC Skilled Trades Math 120 – only in grade 12)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Science course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Humanities course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Fine Arts &amp; Life Development course 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English 12</a:t>
          </a:r>
        </a:p>
      </dsp:txBody>
      <dsp:txXfrm>
        <a:off x="0" y="344239"/>
        <a:ext cx="8348662" cy="2623950"/>
      </dsp:txXfrm>
    </dsp:sp>
    <dsp:sp modelId="{279D810E-B267-489A-A061-AB64B277AAF6}">
      <dsp:nvSpPr>
        <dsp:cNvPr id="0" name=""/>
        <dsp:cNvSpPr/>
      </dsp:nvSpPr>
      <dsp:spPr>
        <a:xfrm>
          <a:off x="417433" y="93319"/>
          <a:ext cx="584406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Required Courses:</a:t>
          </a:r>
        </a:p>
      </dsp:txBody>
      <dsp:txXfrm>
        <a:off x="441931" y="117817"/>
        <a:ext cx="5795067" cy="452844"/>
      </dsp:txXfrm>
    </dsp:sp>
    <dsp:sp modelId="{FFD31089-E41A-4BEF-A9F4-CCF3452E893E}">
      <dsp:nvSpPr>
        <dsp:cNvPr id="0" name=""/>
        <dsp:cNvSpPr/>
      </dsp:nvSpPr>
      <dsp:spPr>
        <a:xfrm>
          <a:off x="0" y="3310910"/>
          <a:ext cx="83486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38FB5-E49E-4C40-BB77-B7E77FB6AC8B}">
      <dsp:nvSpPr>
        <dsp:cNvPr id="0" name=""/>
        <dsp:cNvSpPr/>
      </dsp:nvSpPr>
      <dsp:spPr>
        <a:xfrm>
          <a:off x="417433" y="3059990"/>
          <a:ext cx="584406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Total: 8 courses = 32 credit hours </a:t>
          </a:r>
        </a:p>
      </dsp:txBody>
      <dsp:txXfrm>
        <a:off x="441931" y="3084488"/>
        <a:ext cx="5795067" cy="452844"/>
      </dsp:txXfrm>
    </dsp:sp>
    <dsp:sp modelId="{AAA2FC48-2D70-48DE-A1B5-B073E95DB71C}">
      <dsp:nvSpPr>
        <dsp:cNvPr id="0" name=""/>
        <dsp:cNvSpPr/>
      </dsp:nvSpPr>
      <dsp:spPr>
        <a:xfrm>
          <a:off x="0" y="4082030"/>
          <a:ext cx="834866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81872-CCD8-43DB-847E-BA72739821F3}">
      <dsp:nvSpPr>
        <dsp:cNvPr id="0" name=""/>
        <dsp:cNvSpPr/>
      </dsp:nvSpPr>
      <dsp:spPr>
        <a:xfrm>
          <a:off x="417433" y="3831110"/>
          <a:ext cx="584406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ELPA must be passed; re-writes in gr. 11</a:t>
          </a:r>
        </a:p>
      </dsp:txBody>
      <dsp:txXfrm>
        <a:off x="441931" y="3855608"/>
        <a:ext cx="5795067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5C85CD0-4FEA-4BF2-9D62-F0C9C4FD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19A8E-2435-4D46-A4E0-7FA21534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A9C37-9254-4418-B7BB-FDCA74470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45F4-0695-4FFC-B471-A18AE01FC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22979-8E34-4F89-A4B1-9A1029FBF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289CE-D2AB-4BC5-AF85-78DC2DE01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9A98A-442B-4E10-BA3E-836FB875F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543E3-F9DD-4F9F-B0E3-863D63ED1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152D-FEE7-4149-BEE6-CE8B74A5CF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163E8BC-BA15-4D7A-927F-B9C024AB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FA3DCA6-31D0-49CA-B2B1-2B5BE472F0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Entering Grade 11 </a:t>
            </a:r>
            <a:br>
              <a:rPr lang="en-US"/>
            </a:br>
            <a:r>
              <a:rPr lang="en-US"/>
              <a:t>Course Selection 2023-24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Grade 10 </a:t>
            </a:r>
          </a:p>
          <a:p>
            <a:pPr eaLnBrk="1" hangingPunct="1"/>
            <a:r>
              <a:rPr lang="en-US" sz="3600" dirty="0"/>
              <a:t>Parent Information Session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Graduation Requirements </a:t>
            </a:r>
            <a:br>
              <a:rPr lang="en-US" sz="4000" dirty="0"/>
            </a:br>
            <a:r>
              <a:rPr lang="en-US" sz="4000" u="sng" dirty="0"/>
              <a:t>are not the same as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Post-Secondary </a:t>
            </a:r>
            <a:br>
              <a:rPr lang="en-US" sz="4000" dirty="0"/>
            </a:br>
            <a:r>
              <a:rPr lang="en-US" sz="4000" dirty="0"/>
              <a:t>Admission Requirements-</a:t>
            </a:r>
          </a:p>
          <a:p>
            <a:pPr marL="0" indent="0" algn="ctr">
              <a:buNone/>
            </a:pPr>
            <a:r>
              <a:rPr lang="en-US" sz="4000" dirty="0"/>
              <a:t>Students must do some research</a:t>
            </a:r>
          </a:p>
          <a:p>
            <a:pPr marL="0" indent="0" algn="ctr"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6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Choosing Courses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648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Choose courses carefully.</a:t>
            </a:r>
          </a:p>
          <a:p>
            <a:pPr eaLnBrk="1" hangingPunct="1"/>
            <a:r>
              <a:rPr lang="en-US" dirty="0"/>
              <a:t>Courses chosen by students determine courses offered next year.</a:t>
            </a:r>
          </a:p>
          <a:p>
            <a:pPr eaLnBrk="1" hangingPunct="1"/>
            <a:r>
              <a:rPr lang="en-US" dirty="0"/>
              <a:t>If </a:t>
            </a:r>
            <a:r>
              <a:rPr lang="en-US" u="sng" dirty="0"/>
              <a:t>you choose</a:t>
            </a:r>
            <a:r>
              <a:rPr lang="en-US" dirty="0"/>
              <a:t> a course, you will be expected to remain in the course.</a:t>
            </a:r>
          </a:p>
          <a:p>
            <a:pPr eaLnBrk="1" hangingPunct="1"/>
            <a:r>
              <a:rPr lang="en-US" dirty="0"/>
              <a:t>Once schedules have been created, course changes are not entertained.</a:t>
            </a:r>
          </a:p>
          <a:p>
            <a:pPr eaLnBrk="1" hangingPunct="1"/>
            <a:r>
              <a:rPr lang="en-US" dirty="0"/>
              <a:t>Course planning sheets are due to their homeroom teacher on March 31</a:t>
            </a:r>
            <a:r>
              <a:rPr lang="en-US" baseline="30000" dirty="0"/>
              <a:t>st</a:t>
            </a:r>
            <a:endParaRPr lang="en-US" dirty="0"/>
          </a:p>
          <a:p>
            <a:pPr eaLnBrk="1" hangingPunct="1"/>
            <a:r>
              <a:rPr lang="en-US" dirty="0"/>
              <a:t>April 3</a:t>
            </a:r>
            <a:r>
              <a:rPr lang="en-US" baseline="30000" dirty="0"/>
              <a:t>rd</a:t>
            </a:r>
            <a:r>
              <a:rPr lang="en-US" dirty="0"/>
              <a:t> to 6</a:t>
            </a:r>
            <a:r>
              <a:rPr lang="en-US" baseline="30000" dirty="0"/>
              <a:t>th</a:t>
            </a:r>
            <a:r>
              <a:rPr lang="en-US" dirty="0"/>
              <a:t> students need to be in homeroom to submit their course requests in the computer.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E73BB96-A13E-40E7-9FE6-EB0498E370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Changes to credit system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4D77B0-901D-406B-A62F-739F645BE9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A052FF-D467-FE81-6A23-697EE3B8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Formerly, credits ( 1 course = 1 credit hour)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credit hours (one course = 4 credit hours)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Graduation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9592"/>
            <a:ext cx="8229600" cy="4084320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r>
              <a:rPr lang="en-US" dirty="0"/>
              <a:t>Must earn 18 out of 21 courses (72 out of 84 credit hours)</a:t>
            </a:r>
          </a:p>
          <a:p>
            <a:r>
              <a:rPr lang="en-US" dirty="0"/>
              <a:t>8 required courses (</a:t>
            </a:r>
            <a:r>
              <a:rPr lang="en-US" dirty="0">
                <a:ea typeface="+mn-lt"/>
                <a:cs typeface="+mn-lt"/>
              </a:rPr>
              <a:t>32 credit hours)</a:t>
            </a:r>
          </a:p>
          <a:p>
            <a:r>
              <a:rPr lang="en-US" dirty="0"/>
              <a:t>10 elective courses (</a:t>
            </a:r>
            <a:r>
              <a:rPr lang="en-US" dirty="0">
                <a:ea typeface="+mn-lt"/>
                <a:cs typeface="+mn-lt"/>
              </a:rPr>
              <a:t>40 credit hours)</a:t>
            </a:r>
          </a:p>
          <a:p>
            <a:r>
              <a:rPr lang="en-US" dirty="0"/>
              <a:t>5 Grade 12 courses incl. Eng 12 (</a:t>
            </a:r>
            <a:r>
              <a:rPr lang="en-US" dirty="0">
                <a:ea typeface="+mn-lt"/>
                <a:cs typeface="+mn-lt"/>
              </a:rPr>
              <a:t>20 credit hours)</a:t>
            </a:r>
          </a:p>
          <a:p>
            <a:r>
              <a:rPr lang="en-US" dirty="0"/>
              <a:t>Max 2 courses can be local options</a:t>
            </a:r>
            <a:r>
              <a:rPr lang="en-US" dirty="0">
                <a:ea typeface="+mn-lt"/>
                <a:cs typeface="+mn-lt"/>
              </a:rPr>
              <a:t>(8/72 credit hours)</a:t>
            </a:r>
            <a:endParaRPr lang="en-US" dirty="0"/>
          </a:p>
          <a:p>
            <a:pPr lvl="1" indent="-246380"/>
            <a:r>
              <a:rPr lang="en-US" dirty="0"/>
              <a:t>or 3/19 courses (12/76 credit hours)</a:t>
            </a:r>
          </a:p>
          <a:p>
            <a:pPr lvl="1" indent="-246380"/>
            <a:r>
              <a:rPr lang="en-US" dirty="0"/>
              <a:t>or 4/20 courses (16/80 credit hours) 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/>
              <a:t>You are responsible for ensuring that you meet graduation requirements!</a:t>
            </a:r>
          </a:p>
          <a:p>
            <a:pPr eaLnBrk="1" hangingPunct="1"/>
            <a:endParaRPr lang="en-US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6A12C00-62BC-4789-A699-0AA54074C4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92617" y="396494"/>
            <a:ext cx="8229600" cy="8199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/>
              <a:t>Graduation Requirements</a:t>
            </a:r>
          </a:p>
        </p:txBody>
      </p:sp>
      <p:graphicFrame>
        <p:nvGraphicFramePr>
          <p:cNvPr id="15366" name="Rectangle 3">
            <a:extLst>
              <a:ext uri="{FF2B5EF4-FFF2-40B4-BE49-F238E27FC236}">
                <a16:creationId xmlns:a16="http://schemas.microsoft.com/office/drawing/2014/main" id="{0837C166-59E7-3551-31B8-973E90C94C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2617" y="1216406"/>
          <a:ext cx="8348662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97DCB47-B609-4D34-A12A-8754E4CEB6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Course Levels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8119"/>
            <a:ext cx="8348662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/>
              <a:t>Level 1- </a:t>
            </a:r>
            <a:r>
              <a:rPr lang="en-US"/>
              <a:t>Enriched university preparation</a:t>
            </a:r>
            <a:r>
              <a:rPr lang="en-US" sz="2800"/>
              <a:t>; faster pace and increased scope</a:t>
            </a:r>
          </a:p>
          <a:p>
            <a:pPr lvl="1" eaLnBrk="1" hangingPunct="1"/>
            <a:r>
              <a:rPr lang="en-US"/>
              <a:t>e.g. English 111, Chemistry 111, Physics 111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 b="1"/>
              <a:t>Level 2- </a:t>
            </a:r>
            <a:r>
              <a:rPr lang="en-US"/>
              <a:t>University preparation, some community college &amp; private training technology programs (not all require level 2-look up the programs of interest)</a:t>
            </a:r>
          </a:p>
          <a:p>
            <a:pPr lvl="1" eaLnBrk="1" hangingPunct="1"/>
            <a:r>
              <a:rPr lang="en-US"/>
              <a:t>e.g. English 112, Modern History 112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</a:t>
            </a:r>
          </a:p>
          <a:p>
            <a:pPr eaLnBrk="1" hangingPunct="1"/>
            <a:endParaRPr lang="en-US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471F637-F310-4B0D-999C-BADCFC4DD5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Course Levels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Level 3- </a:t>
            </a:r>
            <a:r>
              <a:rPr lang="en-US"/>
              <a:t>Non-technical community college &amp; private training institutions</a:t>
            </a:r>
          </a:p>
          <a:p>
            <a:pPr lvl="1" eaLnBrk="1" hangingPunct="1"/>
            <a:r>
              <a:rPr lang="en-US"/>
              <a:t>e.g. English 113, History 113 </a:t>
            </a:r>
          </a:p>
          <a:p>
            <a:pPr marL="393192" lvl="1" indent="0" eaLnBrk="1" hangingPunct="1">
              <a:buNone/>
            </a:pPr>
            <a:endParaRPr lang="en-US"/>
          </a:p>
          <a:p>
            <a:pPr eaLnBrk="1" hangingPunct="1"/>
            <a:r>
              <a:rPr lang="en-US" b="1"/>
              <a:t>Level 0-Not offered at other levels</a:t>
            </a:r>
          </a:p>
          <a:p>
            <a:pPr lvl="1" eaLnBrk="1" hangingPunct="1"/>
            <a:r>
              <a:rPr lang="en-US"/>
              <a:t>Will vary in difficulty. Some qualify for university entrance and some do not. Every university is different in what they accept as academic electives-look them up!</a:t>
            </a:r>
          </a:p>
          <a:p>
            <a:pPr lvl="1" eaLnBrk="1" hangingPunct="1"/>
            <a:r>
              <a:rPr lang="en-US"/>
              <a:t>e.g. Law 120, Media Studies 120 and many others are accepted at most universities.</a:t>
            </a:r>
          </a:p>
          <a:p>
            <a:pPr lvl="1" eaLnBrk="1" hangingPunct="1"/>
            <a:endParaRPr lang="en-US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DC5D44-C1BE-4113-B16A-2FAC3CE3D2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61" y="609600"/>
            <a:ext cx="1943100" cy="49953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+mn-lt"/>
              </a:rPr>
              <a:t>Math Pathways</a:t>
            </a:r>
            <a:br>
              <a:rPr lang="en-US" sz="2000" b="1" dirty="0">
                <a:solidFill>
                  <a:srgbClr val="FFFFFF"/>
                </a:solidFill>
                <a:latin typeface="+mn-lt"/>
              </a:rPr>
            </a:br>
            <a:r>
              <a:rPr lang="en-US" sz="2000" b="1" dirty="0">
                <a:solidFill>
                  <a:srgbClr val="FFFFFF"/>
                </a:solidFill>
                <a:latin typeface="+mn-lt"/>
              </a:rPr>
              <a:t>and Post Secondary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1974" y="5870575"/>
            <a:ext cx="413375" cy="3778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fld id="{9148117B-D49B-49A3-98F8-BFF57CC44457}" type="slidenum">
              <a:rPr lang="en-US">
                <a:solidFill>
                  <a:schemeClr val="bg2"/>
                </a:solidFill>
              </a:rPr>
              <a:pPr algn="l"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992B6-7F70-90D4-8959-32892DBCF94C}"/>
              </a:ext>
            </a:extLst>
          </p:cNvPr>
          <p:cNvSpPr txBox="1"/>
          <p:nvPr/>
        </p:nvSpPr>
        <p:spPr>
          <a:xfrm>
            <a:off x="471974" y="2705725"/>
            <a:ext cx="3145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Math Pathways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611A89-1DBB-B6CA-F036-B80B79E2C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071" y="504825"/>
            <a:ext cx="5743575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4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079" y="870150"/>
            <a:ext cx="5551714" cy="102053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+mn-lt"/>
              </a:rPr>
              <a:t>Special Programs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14349" y="2055304"/>
            <a:ext cx="7471969" cy="412738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Co-Op 120  (8 or 12 credit hour options)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Long Term Care Coop 120                              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Early Childhood Coop 120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Fine Arts Certificate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French Immersion Program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Certificate of Immersion - 5 FI courses in 11 &amp; 12: Be Careful in selecting!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Certificate of Proficiency – must be in a grade 12 FI course to be tested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Technical/Vocational Courses at FHS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Semester 1 – Framing and Sheathing 110 </a:t>
            </a:r>
            <a:r>
              <a:rPr lang="en-US" sz="1800" b="1" dirty="0"/>
              <a:t>and</a:t>
            </a:r>
          </a:p>
          <a:p>
            <a:pPr marL="393192" lvl="1" indent="0">
              <a:lnSpc>
                <a:spcPct val="90000"/>
              </a:lnSpc>
              <a:buNone/>
            </a:pPr>
            <a:r>
              <a:rPr lang="en-US" sz="1800" dirty="0"/>
              <a:t>                          Residential Finish and Insulation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Semester 2 – Internal Combustion Engines 110 and </a:t>
            </a:r>
          </a:p>
          <a:p>
            <a:pPr marL="393192" lvl="1" indent="0">
              <a:lnSpc>
                <a:spcPct val="90000"/>
              </a:lnSpc>
              <a:buNone/>
            </a:pPr>
            <a:r>
              <a:rPr lang="en-US" sz="1800" dirty="0"/>
              <a:t>                           Tune Up and Emissions 120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6276" y="5260182"/>
            <a:ext cx="413375" cy="283369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fld id="{AA53990A-93D4-400F-BA9B-3BC7AF578AC2}" type="slidenum">
              <a:rPr lang="en-US">
                <a:solidFill>
                  <a:schemeClr val="bg1"/>
                </a:solidFill>
              </a:rPr>
              <a:pPr>
                <a:spcAft>
                  <a:spcPts val="450"/>
                </a:spcAft>
                <a:defRPr/>
              </a:pPr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CE0FB9A-C334-98A6-E6CB-8ECA29ACC7F7}"/>
              </a:ext>
            </a:extLst>
          </p:cNvPr>
          <p:cNvSpPr/>
          <p:nvPr/>
        </p:nvSpPr>
        <p:spPr>
          <a:xfrm>
            <a:off x="5285064" y="2055304"/>
            <a:ext cx="45719" cy="1082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73EF5-7759-271D-1ED0-022248ADD119}"/>
              </a:ext>
            </a:extLst>
          </p:cNvPr>
          <p:cNvSpPr txBox="1"/>
          <p:nvPr/>
        </p:nvSpPr>
        <p:spPr>
          <a:xfrm>
            <a:off x="5496676" y="2214153"/>
            <a:ext cx="2825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Applications available at Guidance and due April 6th</a:t>
            </a:r>
          </a:p>
        </p:txBody>
      </p:sp>
    </p:spTree>
    <p:extLst>
      <p:ext uri="{BB962C8B-B14F-4D97-AF65-F5344CB8AC3E}">
        <p14:creationId xmlns:p14="http://schemas.microsoft.com/office/powerpoint/2010/main" val="165846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16C047-0EFB-103F-AE62-7A730B32B745}"/>
              </a:ext>
            </a:extLst>
          </p:cNvPr>
          <p:cNvSpPr txBox="1"/>
          <p:nvPr/>
        </p:nvSpPr>
        <p:spPr>
          <a:xfrm>
            <a:off x="276536" y="1553499"/>
            <a:ext cx="3592258" cy="37466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These courses cannot be selected as alternates because they are popular and will fill.</a:t>
            </a:r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03724CEE-C7AD-3EBA-3767-1AB5C8162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930" y="1213094"/>
            <a:ext cx="4103945" cy="4659264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6A1927-BE81-E1F5-DB5D-531EC6F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2187" y="6391687"/>
            <a:ext cx="413376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6BEBE45F-B6D4-4A9D-95FF-8F9795DB54C5}" type="slidenum">
              <a:rPr lang="en-US" smtClean="0"/>
              <a:pPr defTabSz="914400"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96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B1AA2A100CD7841A623A1E708EA91D9" ma:contentTypeVersion="9" ma:contentTypeDescription="" ma:contentTypeScope="" ma:versionID="2bfc67018fe7d678d070e79747f4e2db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827ddb165f4c77df083115519c946346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Parent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819E3C-1D6F-4A14-9843-C355B9BB4803}"/>
</file>

<file path=customXml/itemProps2.xml><?xml version="1.0" encoding="utf-8"?>
<ds:datastoreItem xmlns:ds="http://schemas.openxmlformats.org/officeDocument/2006/customXml" ds:itemID="{396C5705-0899-4150-B43D-FB86CC450640}"/>
</file>

<file path=customXml/itemProps3.xml><?xml version="1.0" encoding="utf-8"?>
<ds:datastoreItem xmlns:ds="http://schemas.openxmlformats.org/officeDocument/2006/customXml" ds:itemID="{CDCDDB08-3D5E-4FCC-92F7-E728E4CBA3A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563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Verdana</vt:lpstr>
      <vt:lpstr>Wingdings</vt:lpstr>
      <vt:lpstr>Wingdings 2</vt:lpstr>
      <vt:lpstr>Flow</vt:lpstr>
      <vt:lpstr>Entering Grade 11  Course Selection 2023-24</vt:lpstr>
      <vt:lpstr>Changes to credit system</vt:lpstr>
      <vt:lpstr>Graduation Requirements</vt:lpstr>
      <vt:lpstr>Graduation Requirements</vt:lpstr>
      <vt:lpstr>Course Levels</vt:lpstr>
      <vt:lpstr>Course Levels</vt:lpstr>
      <vt:lpstr>Math Pathways and Post Secondary Plans</vt:lpstr>
      <vt:lpstr>Special Programs</vt:lpstr>
      <vt:lpstr>PowerPoint Presentation</vt:lpstr>
      <vt:lpstr>REMINDER</vt:lpstr>
      <vt:lpstr>Choosing Courses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Gatto, Tracy     (ASD-W)</cp:lastModifiedBy>
  <cp:revision>28</cp:revision>
  <dcterms:created xsi:type="dcterms:W3CDTF">2007-02-13T23:57:56Z</dcterms:created>
  <dcterms:modified xsi:type="dcterms:W3CDTF">2023-03-21T22:26:55Z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0x010100F2A1E1E4D320C749A22EC3F91FD053D600EB1AA2A100CD7841A623A1E708EA91D9</vt:lpwstr>
  </property>
</Properties>
</file>